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36" y="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B437F-A887-49C3-878E-23AB9F3AC257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00E50-54A1-443C-85A8-45262F3297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70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00E50-54A1-443C-85A8-45262F32975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2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0E77F8B4-D757-45E7-B126-2B9C78969D05}" type="datetimeFigureOut">
              <a:rPr lang="en-US" smtClean="0"/>
              <a:t>11/11/2013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43AEA-5878-4F92-987B-7A6FCE3E30DA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Native American’s in the after 1700’s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Owen , Mehul , Emily , and Anna.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665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Welcome to the group talking to you about Native Americans in the 1700,s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 talking to you about how the natives lived worked and played in a community after the 1700’s”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2612">
            <a:off x="3877866" y="4411533"/>
            <a:ext cx="2615520" cy="210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19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73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22</TotalTime>
  <Words>52</Words>
  <Application>Microsoft Office PowerPoint</Application>
  <PresentationFormat>On-screen Show (4:3)</PresentationFormat>
  <Paragraphs>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Kilter</vt:lpstr>
      <vt:lpstr>Native American’s in the after 1700’s</vt:lpstr>
      <vt:lpstr>Welcome to the group talking to you about Native Americans in the 1700,s</vt:lpstr>
      <vt:lpstr>PowerPoint Presentation</vt:lpstr>
    </vt:vector>
  </TitlesOfParts>
  <Company>HSE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Native Americans in the 1700’s</dc:title>
  <dc:creator>Mehul Rao</dc:creator>
  <cp:lastModifiedBy>RAO,MEHUL</cp:lastModifiedBy>
  <cp:revision>5</cp:revision>
  <dcterms:created xsi:type="dcterms:W3CDTF">2013-11-07T13:25:49Z</dcterms:created>
  <dcterms:modified xsi:type="dcterms:W3CDTF">2013-11-11T15:58:35Z</dcterms:modified>
</cp:coreProperties>
</file>